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x="18288000" cy="10287000"/>
  <p:notesSz cx="6858000" cy="9144000"/>
  <p:embeddedFontLst>
    <p:embeddedFont>
      <p:font typeface="League Spartan" charset="1" panose="00000800000000000000"/>
      <p:regular r:id="rId26"/>
    </p:embeddedFont>
    <p:embeddedFont>
      <p:font typeface="Lato Heavy" charset="1" panose="020F0502020204030203"/>
      <p:regular r:id="rId27"/>
    </p:embeddedFont>
    <p:embeddedFont>
      <p:font typeface="Raleway Bold" charset="1" panose="020B0803030101060003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VAHMRHUlM3c.mp4" Type="http://schemas.openxmlformats.org/officeDocument/2006/relationships/video"/><Relationship Id="rId4" Target="../media/VAHMRHUlM3c.mp4" Type="http://schemas.microsoft.com/office/2007/relationships/media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31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32.jpeg" Type="http://schemas.openxmlformats.org/officeDocument/2006/relationships/image"/><Relationship Id="rId5" Target="../media/image3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33.jpeg" Type="http://schemas.openxmlformats.org/officeDocument/2006/relationships/image"/><Relationship Id="rId5" Target="../media/image3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8.jpeg" Type="http://schemas.openxmlformats.org/officeDocument/2006/relationships/image"/><Relationship Id="rId5" Target="../media/image3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34.png" Type="http://schemas.openxmlformats.org/officeDocument/2006/relationships/image"/><Relationship Id="rId5" Target="../media/image35.png" Type="http://schemas.openxmlformats.org/officeDocument/2006/relationships/image"/><Relationship Id="rId6" Target="../media/image36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37.png" Type="http://schemas.openxmlformats.org/officeDocument/2006/relationships/image"/><Relationship Id="rId4" Target="../media/image38.svg" Type="http://schemas.openxmlformats.org/officeDocument/2006/relationships/image"/><Relationship Id="rId5" Target="../media/image3.png" Type="http://schemas.openxmlformats.org/officeDocument/2006/relationships/image"/><Relationship Id="rId6" Target="../media/image4.png" Type="http://schemas.openxmlformats.org/officeDocument/2006/relationships/image"/><Relationship Id="rId7" Target="../media/image39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40.jpeg" Type="http://schemas.openxmlformats.org/officeDocument/2006/relationships/image"/><Relationship Id="rId5" Target="../media/image3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5.gif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8.jpeg" Type="http://schemas.openxmlformats.org/officeDocument/2006/relationships/image"/><Relationship Id="rId5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9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png" Type="http://schemas.openxmlformats.org/officeDocument/2006/relationships/image"/><Relationship Id="rId4" Target="../media/image12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png" Type="http://schemas.openxmlformats.org/officeDocument/2006/relationships/image"/><Relationship Id="rId11" Target="../media/image22.png" Type="http://schemas.openxmlformats.org/officeDocument/2006/relationships/image"/><Relationship Id="rId12" Target="../media/image23.png" Type="http://schemas.openxmlformats.org/officeDocument/2006/relationships/image"/><Relationship Id="rId13" Target="../media/image24.png" Type="http://schemas.openxmlformats.org/officeDocument/2006/relationships/image"/><Relationship Id="rId14" Target="../media/image25.jpeg" Type="http://schemas.openxmlformats.org/officeDocument/2006/relationships/image"/><Relationship Id="rId15" Target="../media/image26.png" Type="http://schemas.openxmlformats.org/officeDocument/2006/relationships/image"/><Relationship Id="rId16" Target="../media/image27.png" Type="http://schemas.openxmlformats.org/officeDocument/2006/relationships/image"/><Relationship Id="rId17" Target="../media/image28.png" Type="http://schemas.openxmlformats.org/officeDocument/2006/relationships/image"/><Relationship Id="rId2" Target="../media/image13.png" Type="http://schemas.openxmlformats.org/officeDocument/2006/relationships/image"/><Relationship Id="rId3" Target="../media/image14.png" Type="http://schemas.openxmlformats.org/officeDocument/2006/relationships/image"/><Relationship Id="rId4" Target="../media/image15.png" Type="http://schemas.openxmlformats.org/officeDocument/2006/relationships/image"/><Relationship Id="rId5" Target="../media/image16.png" Type="http://schemas.openxmlformats.org/officeDocument/2006/relationships/image"/><Relationship Id="rId6" Target="../media/image17.png" Type="http://schemas.openxmlformats.org/officeDocument/2006/relationships/image"/><Relationship Id="rId7" Target="../media/image18.png" Type="http://schemas.openxmlformats.org/officeDocument/2006/relationships/image"/><Relationship Id="rId8" Target="../media/image19.pn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29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30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p="http://schemas.openxmlformats.org/presentationml/2006/main" xmlns:a="http://schemas.openxmlformats.org/drawingml/2006/main">
  <p:cSld>
    <p:bg>
      <p:bgPr>
        <a:solidFill>
          <a:srgbClr val="FCCE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21484" y="423535"/>
            <a:ext cx="3555365" cy="965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84"/>
              </a:lnSpc>
            </a:pPr>
            <a:r>
              <a:rPr lang="en-US" sz="3237" spc="161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ONZE SPREKERS</a:t>
            </a:r>
          </a:p>
        </p:txBody>
      </p:sp>
      <p:sp>
        <p:nvSpPr>
          <p:cNvPr name="AutoShape 3" id="3"/>
          <p:cNvSpPr/>
          <p:nvPr/>
        </p:nvSpPr>
        <p:spPr>
          <a:xfrm rot="5400000">
            <a:off x="-1124368" y="5133975"/>
            <a:ext cx="10287000" cy="0"/>
          </a:xfrm>
          <a:prstGeom prst="line">
            <a:avLst/>
          </a:prstGeom>
          <a:ln cap="rnd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aphicFrame>
        <p:nvGraphicFramePr>
          <p:cNvPr name="Table 4" id="4"/>
          <p:cNvGraphicFramePr>
            <a:graphicFrameLocks noGrp="true"/>
          </p:cNvGraphicFramePr>
          <p:nvPr/>
        </p:nvGraphicFramePr>
        <p:xfrm>
          <a:off x="9144000" y="1972206"/>
          <a:ext cx="3873934" cy="6015065"/>
        </p:xfrm>
        <a:graphic>
          <a:graphicData uri="http://schemas.openxmlformats.org/drawingml/2006/table">
            <a:tbl>
              <a:tblPr/>
              <a:tblGrid>
                <a:gridCol w="1303387"/>
              </a:tblGrid>
              <a:tr h="150376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Robert Van Borsel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</a:tr>
              <a:tr h="150376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Frieda Aerts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</a:tr>
              <a:tr h="150376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Ad Geudens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</a:tr>
              <a:tr h="150376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Jan Cuypers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>
  <p:cSld>
    <p:bg>
      <p:bgPr>
        <a:solidFill>
          <a:srgbClr val="FCCE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63766" y="451209"/>
            <a:ext cx="3555365" cy="1452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84"/>
              </a:lnSpc>
            </a:pPr>
            <a:r>
              <a:rPr lang="en-US" sz="3237" spc="161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ONS DAGELIJKS BESTUUR</a:t>
            </a:r>
          </a:p>
        </p:txBody>
      </p:sp>
      <p:sp>
        <p:nvSpPr>
          <p:cNvPr name="AutoShape 3" id="3"/>
          <p:cNvSpPr/>
          <p:nvPr/>
        </p:nvSpPr>
        <p:spPr>
          <a:xfrm rot="5400000">
            <a:off x="-1124368" y="5133975"/>
            <a:ext cx="10287000" cy="0"/>
          </a:xfrm>
          <a:prstGeom prst="line">
            <a:avLst/>
          </a:prstGeom>
          <a:ln cap="rnd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aphicFrame>
        <p:nvGraphicFramePr>
          <p:cNvPr name="Table 4" id="4"/>
          <p:cNvGraphicFramePr>
            <a:graphicFrameLocks noGrp="true"/>
          </p:cNvGraphicFramePr>
          <p:nvPr/>
        </p:nvGraphicFramePr>
        <p:xfrm>
          <a:off x="5761902" y="3630209"/>
          <a:ext cx="10959614" cy="3026582"/>
        </p:xfrm>
        <a:graphic>
          <a:graphicData uri="http://schemas.openxmlformats.org/drawingml/2006/table">
            <a:tbl>
              <a:tblPr/>
              <a:tblGrid>
                <a:gridCol w="5432321"/>
                <a:gridCol w="5527293"/>
              </a:tblGrid>
              <a:tr h="151329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Bart Depelchin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Jean Morren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</a:tr>
              <a:tr h="151329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Fons Deley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Annemie Charlier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>
  <p:cSld>
    <p:bg>
      <p:bgPr>
        <a:solidFill>
          <a:srgbClr val="FCCE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63766" y="451209"/>
            <a:ext cx="3555365" cy="4778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84"/>
              </a:lnSpc>
            </a:pPr>
            <a:r>
              <a:rPr lang="en-US" sz="3237" spc="161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ONS VL@S</a:t>
            </a:r>
          </a:p>
        </p:txBody>
      </p:sp>
      <p:sp>
        <p:nvSpPr>
          <p:cNvPr name="AutoShape 3" id="3"/>
          <p:cNvSpPr/>
          <p:nvPr/>
        </p:nvSpPr>
        <p:spPr>
          <a:xfrm rot="5400000">
            <a:off x="-1124368" y="5133975"/>
            <a:ext cx="10287000" cy="0"/>
          </a:xfrm>
          <a:prstGeom prst="line">
            <a:avLst/>
          </a:prstGeom>
          <a:ln cap="rnd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4" id="4"/>
          <p:cNvSpPr txBox="true"/>
          <p:nvPr/>
        </p:nvSpPr>
        <p:spPr>
          <a:xfrm rot="0">
            <a:off x="6622966" y="4210050"/>
            <a:ext cx="9512301" cy="1838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75"/>
              </a:lnSpc>
            </a:pPr>
            <a:r>
              <a:rPr lang="en-US" sz="375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Al onze bestuursleden van al onze afdeling die samen Vl@s maken tot een geweldig kleurrijke familie.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CE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895489" y="7091055"/>
            <a:ext cx="8727621" cy="7743780"/>
          </a:xfrm>
          <a:custGeom>
            <a:avLst/>
            <a:gdLst/>
            <a:ahLst/>
            <a:cxnLst/>
            <a:rect r="r" b="b" t="t" l="l"/>
            <a:pathLst>
              <a:path h="7743780" w="8727621">
                <a:moveTo>
                  <a:pt x="0" y="0"/>
                </a:moveTo>
                <a:lnTo>
                  <a:pt x="8727622" y="0"/>
                </a:lnTo>
                <a:lnTo>
                  <a:pt x="8727622" y="7743780"/>
                </a:lnTo>
                <a:lnTo>
                  <a:pt x="0" y="7743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8252460"/>
            <a:ext cx="10020300" cy="1000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920"/>
              </a:lnSpc>
              <a:spcBef>
                <a:spcPct val="0"/>
              </a:spcBef>
            </a:pPr>
            <a:r>
              <a:rPr lang="en-US" b="true" sz="6600">
                <a:solidFill>
                  <a:srgbClr val="FFFFFF"/>
                </a:solidFill>
                <a:latin typeface="Lato Heavy"/>
                <a:ea typeface="Lato Heavy"/>
                <a:cs typeface="Lato Heavy"/>
                <a:sym typeface="Lato Heavy"/>
              </a:rPr>
              <a:t>Speciaal nieuws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18288000" cy="7621252"/>
          </a:xfrm>
          <a:custGeom>
            <a:avLst/>
            <a:gdLst/>
            <a:ahLst/>
            <a:cxnLst/>
            <a:rect r="r" b="b" t="t" l="l"/>
            <a:pathLst>
              <a:path h="7621252" w="18288000">
                <a:moveTo>
                  <a:pt x="0" y="0"/>
                </a:moveTo>
                <a:lnTo>
                  <a:pt x="18288000" y="0"/>
                </a:lnTo>
                <a:lnTo>
                  <a:pt x="18288000" y="7621252"/>
                </a:lnTo>
                <a:lnTo>
                  <a:pt x="0" y="76212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87545" r="0" b="-17305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CE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3882410"/>
            <a:chOff x="0" y="0"/>
            <a:chExt cx="6186311" cy="131330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1313309"/>
            </a:xfrm>
            <a:custGeom>
              <a:avLst/>
              <a:gdLst/>
              <a:ahLst/>
              <a:cxnLst/>
              <a:rect r="r" b="b" t="t" l="l"/>
              <a:pathLst>
                <a:path h="1313309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1313309"/>
                  </a:lnTo>
                  <a:lnTo>
                    <a:pt x="0" y="131330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2895489" y="7091055"/>
            <a:ext cx="8727621" cy="7743780"/>
          </a:xfrm>
          <a:custGeom>
            <a:avLst/>
            <a:gdLst/>
            <a:ahLst/>
            <a:cxnLst/>
            <a:rect r="r" b="b" t="t" l="l"/>
            <a:pathLst>
              <a:path h="7743780" w="8727621">
                <a:moveTo>
                  <a:pt x="0" y="0"/>
                </a:moveTo>
                <a:lnTo>
                  <a:pt x="8727622" y="0"/>
                </a:lnTo>
                <a:lnTo>
                  <a:pt x="8727622" y="7743780"/>
                </a:lnTo>
                <a:lnTo>
                  <a:pt x="0" y="7743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0" y="0"/>
            <a:ext cx="6895385" cy="10287000"/>
            <a:chOff x="0" y="0"/>
            <a:chExt cx="9193846" cy="13716000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4"/>
            <a:srcRect l="5259" t="0" r="5259" b="0"/>
            <a:stretch>
              <a:fillRect/>
            </a:stretch>
          </p:blipFill>
          <p:spPr>
            <a:xfrm flipH="false" flipV="false">
              <a:off x="0" y="0"/>
              <a:ext cx="9193846" cy="13716000"/>
            </a:xfrm>
            <a:prstGeom prst="rect">
              <a:avLst/>
            </a:prstGeom>
          </p:spPr>
        </p:pic>
      </p:grpSp>
      <p:sp>
        <p:nvSpPr>
          <p:cNvPr name="TextBox 7" id="7"/>
          <p:cNvSpPr txBox="true"/>
          <p:nvPr/>
        </p:nvSpPr>
        <p:spPr>
          <a:xfrm rot="0">
            <a:off x="7756524" y="1858586"/>
            <a:ext cx="9512301" cy="1238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719"/>
              </a:lnSpc>
              <a:spcBef>
                <a:spcPct val="0"/>
              </a:spcBef>
            </a:pPr>
            <a:r>
              <a:rPr lang="en-US" sz="8099">
                <a:solidFill>
                  <a:srgbClr val="1E274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25 jaar dienst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746999" y="4969899"/>
            <a:ext cx="9512301" cy="1219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75"/>
              </a:lnSpc>
            </a:pPr>
            <a:r>
              <a:rPr lang="en-US" sz="375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Administratief Medewerker</a:t>
            </a:r>
          </a:p>
          <a:p>
            <a:pPr algn="l">
              <a:lnSpc>
                <a:spcPts val="4875"/>
              </a:lnSpc>
            </a:pPr>
            <a:r>
              <a:rPr lang="en-US" sz="375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Tamara Reyniers</a:t>
            </a:r>
          </a:p>
        </p:txBody>
      </p:sp>
      <p:sp>
        <p:nvSpPr>
          <p:cNvPr name="AutoShape 9" id="9"/>
          <p:cNvSpPr/>
          <p:nvPr/>
        </p:nvSpPr>
        <p:spPr>
          <a:xfrm flipV="true">
            <a:off x="7756524" y="2512293"/>
            <a:ext cx="0" cy="983543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0" id="10"/>
          <p:cNvGrpSpPr/>
          <p:nvPr/>
        </p:nvGrpSpPr>
        <p:grpSpPr>
          <a:xfrm rot="0">
            <a:off x="12750800" y="2721843"/>
            <a:ext cx="2678260" cy="308318"/>
            <a:chOff x="0" y="0"/>
            <a:chExt cx="5173834" cy="59560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173793" cy="595630"/>
            </a:xfrm>
            <a:custGeom>
              <a:avLst/>
              <a:gdLst/>
              <a:ahLst/>
              <a:cxnLst/>
              <a:rect r="r" b="b" t="t" l="l"/>
              <a:pathLst>
                <a:path h="595630" w="5173793">
                  <a:moveTo>
                    <a:pt x="0" y="0"/>
                  </a:moveTo>
                  <a:lnTo>
                    <a:pt x="5173793" y="0"/>
                  </a:lnTo>
                  <a:lnTo>
                    <a:pt x="5173793" y="595630"/>
                  </a:lnTo>
                  <a:lnTo>
                    <a:pt x="0" y="5956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6607" r="-2" b="-3506"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CE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3882410"/>
            <a:chOff x="0" y="0"/>
            <a:chExt cx="6186311" cy="131330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1313309"/>
            </a:xfrm>
            <a:custGeom>
              <a:avLst/>
              <a:gdLst/>
              <a:ahLst/>
              <a:cxnLst/>
              <a:rect r="r" b="b" t="t" l="l"/>
              <a:pathLst>
                <a:path h="1313309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1313309"/>
                  </a:lnTo>
                  <a:lnTo>
                    <a:pt x="0" y="131330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2895489" y="7091055"/>
            <a:ext cx="8727621" cy="7743780"/>
          </a:xfrm>
          <a:custGeom>
            <a:avLst/>
            <a:gdLst/>
            <a:ahLst/>
            <a:cxnLst/>
            <a:rect r="r" b="b" t="t" l="l"/>
            <a:pathLst>
              <a:path h="7743780" w="8727621">
                <a:moveTo>
                  <a:pt x="0" y="0"/>
                </a:moveTo>
                <a:lnTo>
                  <a:pt x="8727622" y="0"/>
                </a:lnTo>
                <a:lnTo>
                  <a:pt x="8727622" y="7743780"/>
                </a:lnTo>
                <a:lnTo>
                  <a:pt x="0" y="7743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0" y="0"/>
            <a:ext cx="6895385" cy="10287000"/>
            <a:chOff x="0" y="0"/>
            <a:chExt cx="9193846" cy="13716000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4"/>
            <a:srcRect l="5259" t="0" r="5259" b="0"/>
            <a:stretch>
              <a:fillRect/>
            </a:stretch>
          </p:blipFill>
          <p:spPr>
            <a:xfrm flipH="false" flipV="false">
              <a:off x="0" y="0"/>
              <a:ext cx="9193846" cy="13716000"/>
            </a:xfrm>
            <a:prstGeom prst="rect">
              <a:avLst/>
            </a:prstGeom>
          </p:spPr>
        </p:pic>
      </p:grpSp>
      <p:sp>
        <p:nvSpPr>
          <p:cNvPr name="TextBox 7" id="7"/>
          <p:cNvSpPr txBox="true"/>
          <p:nvPr/>
        </p:nvSpPr>
        <p:spPr>
          <a:xfrm rot="0">
            <a:off x="7756524" y="1858586"/>
            <a:ext cx="9512301" cy="1238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719"/>
              </a:lnSpc>
              <a:spcBef>
                <a:spcPct val="0"/>
              </a:spcBef>
            </a:pPr>
            <a:r>
              <a:rPr lang="en-US" sz="8099">
                <a:solidFill>
                  <a:srgbClr val="1E274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Met pensioen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746999" y="4969899"/>
            <a:ext cx="9512301" cy="1219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75"/>
              </a:lnSpc>
            </a:pPr>
            <a:r>
              <a:rPr lang="en-US" sz="375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Educatief Medewerker</a:t>
            </a:r>
          </a:p>
          <a:p>
            <a:pPr algn="l">
              <a:lnSpc>
                <a:spcPts val="4875"/>
              </a:lnSpc>
            </a:pPr>
            <a:r>
              <a:rPr lang="en-US" sz="375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Annick Annaert</a:t>
            </a:r>
          </a:p>
        </p:txBody>
      </p:sp>
      <p:sp>
        <p:nvSpPr>
          <p:cNvPr name="AutoShape 9" id="9"/>
          <p:cNvSpPr/>
          <p:nvPr/>
        </p:nvSpPr>
        <p:spPr>
          <a:xfrm flipV="true">
            <a:off x="7756524" y="2512293"/>
            <a:ext cx="0" cy="983543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0" id="10"/>
          <p:cNvGrpSpPr/>
          <p:nvPr/>
        </p:nvGrpSpPr>
        <p:grpSpPr>
          <a:xfrm rot="0">
            <a:off x="12369800" y="2721843"/>
            <a:ext cx="2678260" cy="308318"/>
            <a:chOff x="0" y="0"/>
            <a:chExt cx="5173834" cy="59560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173793" cy="595630"/>
            </a:xfrm>
            <a:custGeom>
              <a:avLst/>
              <a:gdLst/>
              <a:ahLst/>
              <a:cxnLst/>
              <a:rect r="r" b="b" t="t" l="l"/>
              <a:pathLst>
                <a:path h="595630" w="5173793">
                  <a:moveTo>
                    <a:pt x="0" y="0"/>
                  </a:moveTo>
                  <a:lnTo>
                    <a:pt x="5173793" y="0"/>
                  </a:lnTo>
                  <a:lnTo>
                    <a:pt x="5173793" y="595630"/>
                  </a:lnTo>
                  <a:lnTo>
                    <a:pt x="0" y="5956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6607" r="-2" b="-3506"/>
              </a:stretch>
            </a:blipFill>
          </p:spPr>
        </p:sp>
      </p:grp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CE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3882410"/>
            <a:chOff x="0" y="0"/>
            <a:chExt cx="6186311" cy="131330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1313309"/>
            </a:xfrm>
            <a:custGeom>
              <a:avLst/>
              <a:gdLst/>
              <a:ahLst/>
              <a:cxnLst/>
              <a:rect r="r" b="b" t="t" l="l"/>
              <a:pathLst>
                <a:path h="1313309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1313309"/>
                  </a:lnTo>
                  <a:lnTo>
                    <a:pt x="0" y="131330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2895489" y="7091055"/>
            <a:ext cx="8727621" cy="7743780"/>
          </a:xfrm>
          <a:custGeom>
            <a:avLst/>
            <a:gdLst/>
            <a:ahLst/>
            <a:cxnLst/>
            <a:rect r="r" b="b" t="t" l="l"/>
            <a:pathLst>
              <a:path h="7743780" w="8727621">
                <a:moveTo>
                  <a:pt x="0" y="0"/>
                </a:moveTo>
                <a:lnTo>
                  <a:pt x="8727622" y="0"/>
                </a:lnTo>
                <a:lnTo>
                  <a:pt x="8727622" y="7743780"/>
                </a:lnTo>
                <a:lnTo>
                  <a:pt x="0" y="7743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0" y="0"/>
            <a:ext cx="6895385" cy="10287000"/>
            <a:chOff x="0" y="0"/>
            <a:chExt cx="9193846" cy="13716000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4"/>
            <a:srcRect l="6525" t="0" r="6525" b="0"/>
            <a:stretch>
              <a:fillRect/>
            </a:stretch>
          </p:blipFill>
          <p:spPr>
            <a:xfrm flipH="false" flipV="false">
              <a:off x="0" y="0"/>
              <a:ext cx="9193846" cy="13716000"/>
            </a:xfrm>
            <a:prstGeom prst="rect">
              <a:avLst/>
            </a:prstGeom>
          </p:spPr>
        </p:pic>
      </p:grpSp>
      <p:sp>
        <p:nvSpPr>
          <p:cNvPr name="TextBox 7" id="7"/>
          <p:cNvSpPr txBox="true"/>
          <p:nvPr/>
        </p:nvSpPr>
        <p:spPr>
          <a:xfrm rot="0">
            <a:off x="7746999" y="1820486"/>
            <a:ext cx="9512301" cy="1238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719"/>
              </a:lnSpc>
              <a:spcBef>
                <a:spcPct val="0"/>
              </a:spcBef>
            </a:pPr>
            <a:r>
              <a:rPr lang="en-US" sz="8099">
                <a:solidFill>
                  <a:srgbClr val="1E274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Slotakkoord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746999" y="4969899"/>
            <a:ext cx="9512301" cy="1219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75"/>
              </a:lnSpc>
            </a:pPr>
            <a:r>
              <a:rPr lang="en-US" sz="375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Nationaal Directeur</a:t>
            </a:r>
          </a:p>
          <a:p>
            <a:pPr algn="l">
              <a:lnSpc>
                <a:spcPts val="4875"/>
              </a:lnSpc>
            </a:pPr>
            <a:r>
              <a:rPr lang="en-US" sz="375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Geert Van Acker</a:t>
            </a:r>
          </a:p>
        </p:txBody>
      </p:sp>
      <p:sp>
        <p:nvSpPr>
          <p:cNvPr name="AutoShape 9" id="9"/>
          <p:cNvSpPr/>
          <p:nvPr/>
        </p:nvSpPr>
        <p:spPr>
          <a:xfrm flipV="true">
            <a:off x="7756524" y="2512293"/>
            <a:ext cx="0" cy="983543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0" id="10"/>
          <p:cNvGrpSpPr/>
          <p:nvPr/>
        </p:nvGrpSpPr>
        <p:grpSpPr>
          <a:xfrm rot="0">
            <a:off x="11870684" y="2683743"/>
            <a:ext cx="2678260" cy="308318"/>
            <a:chOff x="0" y="0"/>
            <a:chExt cx="5173834" cy="59560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173793" cy="595630"/>
            </a:xfrm>
            <a:custGeom>
              <a:avLst/>
              <a:gdLst/>
              <a:ahLst/>
              <a:cxnLst/>
              <a:rect r="r" b="b" t="t" l="l"/>
              <a:pathLst>
                <a:path h="595630" w="5173793">
                  <a:moveTo>
                    <a:pt x="0" y="0"/>
                  </a:moveTo>
                  <a:lnTo>
                    <a:pt x="5173793" y="0"/>
                  </a:lnTo>
                  <a:lnTo>
                    <a:pt x="5173793" y="595630"/>
                  </a:lnTo>
                  <a:lnTo>
                    <a:pt x="0" y="5956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6607" r="-2" b="-3506"/>
              </a:stretch>
            </a:blipFill>
          </p:spPr>
        </p:sp>
      </p:grp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CE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7254938" y="4293799"/>
            <a:ext cx="8727621" cy="7743780"/>
          </a:xfrm>
          <a:custGeom>
            <a:avLst/>
            <a:gdLst/>
            <a:ahLst/>
            <a:cxnLst/>
            <a:rect r="r" b="b" t="t" l="l"/>
            <a:pathLst>
              <a:path h="7743780" w="8727621">
                <a:moveTo>
                  <a:pt x="0" y="0"/>
                </a:moveTo>
                <a:lnTo>
                  <a:pt x="8727621" y="0"/>
                </a:lnTo>
                <a:lnTo>
                  <a:pt x="8727621" y="7743780"/>
                </a:lnTo>
                <a:lnTo>
                  <a:pt x="0" y="7743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924189" y="-5164411"/>
            <a:ext cx="8727621" cy="7743780"/>
          </a:xfrm>
          <a:custGeom>
            <a:avLst/>
            <a:gdLst/>
            <a:ahLst/>
            <a:cxnLst/>
            <a:rect r="r" b="b" t="t" l="l"/>
            <a:pathLst>
              <a:path h="7743780" w="8727621">
                <a:moveTo>
                  <a:pt x="0" y="0"/>
                </a:moveTo>
                <a:lnTo>
                  <a:pt x="8727622" y="0"/>
                </a:lnTo>
                <a:lnTo>
                  <a:pt x="8727622" y="7743781"/>
                </a:lnTo>
                <a:lnTo>
                  <a:pt x="0" y="77437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 rot="5400000">
            <a:off x="-557213" y="5133975"/>
            <a:ext cx="10287000" cy="0"/>
          </a:xfrm>
          <a:prstGeom prst="line">
            <a:avLst/>
          </a:prstGeom>
          <a:ln cap="rnd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 rot="5400000">
            <a:off x="4000500" y="5133975"/>
            <a:ext cx="10287000" cy="0"/>
          </a:xfrm>
          <a:prstGeom prst="line">
            <a:avLst/>
          </a:prstGeom>
          <a:ln cap="rnd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477434" y="5813102"/>
            <a:ext cx="3620624" cy="2249966"/>
          </a:xfrm>
          <a:custGeom>
            <a:avLst/>
            <a:gdLst/>
            <a:ahLst/>
            <a:cxnLst/>
            <a:rect r="r" b="b" t="t" l="l"/>
            <a:pathLst>
              <a:path h="2249966" w="3620624">
                <a:moveTo>
                  <a:pt x="0" y="0"/>
                </a:moveTo>
                <a:lnTo>
                  <a:pt x="3620624" y="0"/>
                </a:lnTo>
                <a:lnTo>
                  <a:pt x="3620624" y="2249965"/>
                </a:lnTo>
                <a:lnTo>
                  <a:pt x="0" y="22499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30459" r="0" b="-30459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5385706" y="6667892"/>
            <a:ext cx="2967719" cy="511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4160"/>
              </a:lnSpc>
              <a:spcBef>
                <a:spcPct val="0"/>
              </a:spcBef>
            </a:pPr>
            <a:r>
              <a:rPr lang="en-US" sz="3200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Facebook</a:t>
            </a:r>
          </a:p>
        </p:txBody>
      </p:sp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406022" y="1693675"/>
            <a:ext cx="3763446" cy="3763446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5006092" y="1693675"/>
            <a:ext cx="3763446" cy="3763446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 rot="0">
            <a:off x="11121730" y="2569845"/>
            <a:ext cx="5201134" cy="1238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719"/>
              </a:lnSpc>
              <a:spcBef>
                <a:spcPct val="0"/>
              </a:spcBef>
            </a:pPr>
            <a:r>
              <a:rPr lang="en-US" sz="8099">
                <a:solidFill>
                  <a:srgbClr val="1E274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Volg ons,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541464" y="3912799"/>
            <a:ext cx="4361666" cy="600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75"/>
              </a:lnSpc>
            </a:pPr>
            <a:r>
              <a:rPr lang="en-US" sz="375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en deel de liefde!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CE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757116"/>
            <a:ext cx="24220313" cy="11044116"/>
          </a:xfrm>
          <a:custGeom>
            <a:avLst/>
            <a:gdLst/>
            <a:ahLst/>
            <a:cxnLst/>
            <a:rect r="r" b="b" t="t" l="l"/>
            <a:pathLst>
              <a:path h="11044116" w="24220313">
                <a:moveTo>
                  <a:pt x="0" y="0"/>
                </a:moveTo>
                <a:lnTo>
                  <a:pt x="24220313" y="0"/>
                </a:lnTo>
                <a:lnTo>
                  <a:pt x="24220313" y="11044116"/>
                </a:lnTo>
                <a:lnTo>
                  <a:pt x="0" y="110441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6005" r="0" b="-2010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223566" y="-4648237"/>
            <a:ext cx="8727621" cy="7743780"/>
          </a:xfrm>
          <a:custGeom>
            <a:avLst/>
            <a:gdLst/>
            <a:ahLst/>
            <a:cxnLst/>
            <a:rect r="r" b="b" t="t" l="l"/>
            <a:pathLst>
              <a:path h="7743780" w="8727621">
                <a:moveTo>
                  <a:pt x="0" y="0"/>
                </a:moveTo>
                <a:lnTo>
                  <a:pt x="8727621" y="0"/>
                </a:lnTo>
                <a:lnTo>
                  <a:pt x="8727621" y="7743780"/>
                </a:lnTo>
                <a:lnTo>
                  <a:pt x="0" y="77437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1613962">
            <a:off x="13339168" y="-1244954"/>
            <a:ext cx="5775762" cy="2806687"/>
            <a:chOff x="0" y="0"/>
            <a:chExt cx="5087555" cy="247225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087644" cy="2472360"/>
            </a:xfrm>
            <a:custGeom>
              <a:avLst/>
              <a:gdLst/>
              <a:ahLst/>
              <a:cxnLst/>
              <a:rect r="r" b="b" t="t" l="l"/>
              <a:pathLst>
                <a:path h="2472360" w="5087644">
                  <a:moveTo>
                    <a:pt x="135" y="0"/>
                  </a:moveTo>
                  <a:lnTo>
                    <a:pt x="0" y="2331421"/>
                  </a:lnTo>
                  <a:cubicBezTo>
                    <a:pt x="0" y="2331421"/>
                    <a:pt x="70133" y="2296430"/>
                    <a:pt x="180514" y="2254543"/>
                  </a:cubicBezTo>
                  <a:cubicBezTo>
                    <a:pt x="503313" y="2133421"/>
                    <a:pt x="806863" y="2082281"/>
                    <a:pt x="1141911" y="2082281"/>
                  </a:cubicBezTo>
                  <a:cubicBezTo>
                    <a:pt x="1647916" y="2082281"/>
                    <a:pt x="2225804" y="2199197"/>
                    <a:pt x="3050436" y="2369103"/>
                  </a:cubicBezTo>
                  <a:cubicBezTo>
                    <a:pt x="3422503" y="2440262"/>
                    <a:pt x="3731033" y="2472360"/>
                    <a:pt x="3990429" y="2472360"/>
                  </a:cubicBezTo>
                  <a:cubicBezTo>
                    <a:pt x="4519857" y="2472360"/>
                    <a:pt x="4844541" y="2338486"/>
                    <a:pt x="5087644" y="2129047"/>
                  </a:cubicBezTo>
                  <a:lnTo>
                    <a:pt x="5087644" y="0"/>
                  </a:lnTo>
                  <a:close/>
                </a:path>
              </a:pathLst>
            </a:custGeom>
            <a:solidFill>
              <a:srgbClr val="FFFCF1"/>
            </a:solidFill>
          </p:spPr>
        </p:sp>
      </p:grpSp>
      <p:grpSp>
        <p:nvGrpSpPr>
          <p:cNvPr name="Group 6" id="6"/>
          <p:cNvGrpSpPr/>
          <p:nvPr/>
        </p:nvGrpSpPr>
        <p:grpSpPr>
          <a:xfrm rot="1613962">
            <a:off x="12857805" y="767852"/>
            <a:ext cx="5764930" cy="676174"/>
            <a:chOff x="0" y="0"/>
            <a:chExt cx="5078014" cy="59560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077974" cy="595630"/>
            </a:xfrm>
            <a:custGeom>
              <a:avLst/>
              <a:gdLst/>
              <a:ahLst/>
              <a:cxnLst/>
              <a:rect r="r" b="b" t="t" l="l"/>
              <a:pathLst>
                <a:path h="595630" w="5077974">
                  <a:moveTo>
                    <a:pt x="0" y="0"/>
                  </a:moveTo>
                  <a:lnTo>
                    <a:pt x="5077974" y="0"/>
                  </a:lnTo>
                  <a:lnTo>
                    <a:pt x="5077974" y="595630"/>
                  </a:lnTo>
                  <a:lnTo>
                    <a:pt x="0" y="5956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5559" r="-2" b="-2515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6140320" y="330529"/>
            <a:ext cx="1923832" cy="824843"/>
          </a:xfrm>
          <a:custGeom>
            <a:avLst/>
            <a:gdLst/>
            <a:ahLst/>
            <a:cxnLst/>
            <a:rect r="r" b="b" t="t" l="l"/>
            <a:pathLst>
              <a:path h="824843" w="1923832">
                <a:moveTo>
                  <a:pt x="0" y="0"/>
                </a:moveTo>
                <a:lnTo>
                  <a:pt x="1923831" y="0"/>
                </a:lnTo>
                <a:lnTo>
                  <a:pt x="1923831" y="824842"/>
                </a:lnTo>
                <a:lnTo>
                  <a:pt x="0" y="8248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437366" y="-757116"/>
            <a:ext cx="15782947" cy="11044116"/>
          </a:xfrm>
          <a:custGeom>
            <a:avLst/>
            <a:gdLst/>
            <a:ahLst/>
            <a:cxnLst/>
            <a:rect r="r" b="b" t="t" l="l"/>
            <a:pathLst>
              <a:path h="11044116" w="15782947">
                <a:moveTo>
                  <a:pt x="0" y="0"/>
                </a:moveTo>
                <a:lnTo>
                  <a:pt x="15782947" y="0"/>
                </a:lnTo>
                <a:lnTo>
                  <a:pt x="15782947" y="11044116"/>
                </a:lnTo>
                <a:lnTo>
                  <a:pt x="0" y="110441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3458" t="-26005" r="0" b="-20106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-826749" y="588687"/>
            <a:ext cx="8317965" cy="9528727"/>
            <a:chOff x="0" y="0"/>
            <a:chExt cx="11090620" cy="12704969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179427" y="10029814"/>
              <a:ext cx="10911193" cy="26751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4111"/>
                </a:lnSpc>
              </a:pPr>
              <a:r>
                <a:rPr lang="en-US" sz="14854" spc="-742">
                  <a:solidFill>
                    <a:srgbClr val="FCCE55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LEVEN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342900"/>
              <a:ext cx="10911193" cy="26751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4111"/>
                </a:lnSpc>
              </a:pPr>
              <a:r>
                <a:rPr lang="en-US" sz="14854" spc="-742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NOOIT</a:t>
              </a:r>
            </a:p>
          </p:txBody>
        </p:sp>
        <p:grpSp>
          <p:nvGrpSpPr>
            <p:cNvPr name="Group 13" id="13"/>
            <p:cNvGrpSpPr/>
            <p:nvPr/>
          </p:nvGrpSpPr>
          <p:grpSpPr>
            <a:xfrm rot="0">
              <a:off x="2219306" y="1517061"/>
              <a:ext cx="8691888" cy="1000598"/>
              <a:chOff x="0" y="0"/>
              <a:chExt cx="5173834" cy="595605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5173793" cy="595630"/>
              </a:xfrm>
              <a:custGeom>
                <a:avLst/>
                <a:gdLst/>
                <a:ahLst/>
                <a:cxnLst/>
                <a:rect r="r" b="b" t="t" l="l"/>
                <a:pathLst>
                  <a:path h="595630" w="5173793">
                    <a:moveTo>
                      <a:pt x="0" y="0"/>
                    </a:moveTo>
                    <a:lnTo>
                      <a:pt x="5173793" y="0"/>
                    </a:lnTo>
                    <a:lnTo>
                      <a:pt x="5173793" y="595630"/>
                    </a:lnTo>
                    <a:lnTo>
                      <a:pt x="0" y="59563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l="0" t="-6607" r="-2" b="-3506"/>
                </a:stretch>
              </a:blipFill>
            </p:spPr>
          </p:sp>
        </p:grpSp>
        <p:sp>
          <p:nvSpPr>
            <p:cNvPr name="TextBox 15" id="15"/>
            <p:cNvSpPr txBox="true"/>
            <p:nvPr/>
          </p:nvSpPr>
          <p:spPr>
            <a:xfrm rot="0">
              <a:off x="122447" y="2860559"/>
              <a:ext cx="10911193" cy="267556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4111"/>
                </a:lnSpc>
              </a:pPr>
              <a:r>
                <a:rPr lang="en-US" sz="14854" spc="-742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TE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92107" y="5212232"/>
              <a:ext cx="10911193" cy="267556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4111"/>
                </a:lnSpc>
              </a:pPr>
              <a:r>
                <a:rPr lang="en-US" sz="14854" spc="-742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OUD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92107" y="7597458"/>
              <a:ext cx="10911193" cy="267556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4111"/>
                </a:lnSpc>
              </a:pPr>
              <a:r>
                <a:rPr lang="en-US" sz="14854" spc="-742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OM TE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8707357" y="350933"/>
              <a:ext cx="2203836" cy="26751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4111"/>
                </a:lnSpc>
              </a:pPr>
              <a:r>
                <a:rPr lang="en-US" sz="14854" spc="-742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T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CE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3882410"/>
            <a:chOff x="0" y="0"/>
            <a:chExt cx="6186311" cy="131330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1313309"/>
            </a:xfrm>
            <a:custGeom>
              <a:avLst/>
              <a:gdLst/>
              <a:ahLst/>
              <a:cxnLst/>
              <a:rect r="r" b="b" t="t" l="l"/>
              <a:pathLst>
                <a:path h="1313309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1313309"/>
                  </a:lnTo>
                  <a:lnTo>
                    <a:pt x="0" y="131330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2895489" y="7091055"/>
            <a:ext cx="8727621" cy="7743780"/>
          </a:xfrm>
          <a:custGeom>
            <a:avLst/>
            <a:gdLst/>
            <a:ahLst/>
            <a:cxnLst/>
            <a:rect r="r" b="b" t="t" l="l"/>
            <a:pathLst>
              <a:path h="7743780" w="8727621">
                <a:moveTo>
                  <a:pt x="0" y="0"/>
                </a:moveTo>
                <a:lnTo>
                  <a:pt x="8727622" y="0"/>
                </a:lnTo>
                <a:lnTo>
                  <a:pt x="8727622" y="7743780"/>
                </a:lnTo>
                <a:lnTo>
                  <a:pt x="0" y="7743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0" y="0"/>
            <a:ext cx="6895385" cy="10287000"/>
            <a:chOff x="0" y="0"/>
            <a:chExt cx="9193846" cy="13716000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4"/>
            <a:srcRect l="37384" t="10316" r="27527" b="11018"/>
            <a:stretch>
              <a:fillRect/>
            </a:stretch>
          </p:blipFill>
          <p:spPr>
            <a:xfrm flipH="false" flipV="false">
              <a:off x="0" y="0"/>
              <a:ext cx="9193846" cy="13716000"/>
            </a:xfrm>
            <a:prstGeom prst="rect">
              <a:avLst/>
            </a:prstGeom>
          </p:spPr>
        </p:pic>
      </p:grpSp>
      <p:sp>
        <p:nvSpPr>
          <p:cNvPr name="TextBox 7" id="7"/>
          <p:cNvSpPr txBox="true"/>
          <p:nvPr/>
        </p:nvSpPr>
        <p:spPr>
          <a:xfrm rot="0">
            <a:off x="7756524" y="1317317"/>
            <a:ext cx="9512301" cy="1238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719"/>
              </a:lnSpc>
              <a:spcBef>
                <a:spcPct val="0"/>
              </a:spcBef>
            </a:pPr>
            <a:r>
              <a:rPr lang="en-US" sz="8099">
                <a:solidFill>
                  <a:srgbClr val="1E274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Afsluit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746999" y="4969899"/>
            <a:ext cx="9512301" cy="1219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75"/>
              </a:lnSpc>
            </a:pPr>
            <a:r>
              <a:rPr lang="en-US" sz="375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Nationaal Voorzitter</a:t>
            </a:r>
          </a:p>
          <a:p>
            <a:pPr algn="l">
              <a:lnSpc>
                <a:spcPts val="4875"/>
              </a:lnSpc>
            </a:pPr>
            <a:r>
              <a:rPr lang="en-US" sz="375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Annemie Charlier</a:t>
            </a:r>
          </a:p>
        </p:txBody>
      </p:sp>
      <p:sp>
        <p:nvSpPr>
          <p:cNvPr name="AutoShape 9" id="9"/>
          <p:cNvSpPr/>
          <p:nvPr/>
        </p:nvSpPr>
        <p:spPr>
          <a:xfrm flipV="true">
            <a:off x="7756524" y="2512293"/>
            <a:ext cx="0" cy="983543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0" id="10"/>
          <p:cNvGrpSpPr/>
          <p:nvPr/>
        </p:nvGrpSpPr>
        <p:grpSpPr>
          <a:xfrm rot="0">
            <a:off x="8782050" y="2203975"/>
            <a:ext cx="2678260" cy="308318"/>
            <a:chOff x="0" y="0"/>
            <a:chExt cx="5173834" cy="59560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173793" cy="595630"/>
            </a:xfrm>
            <a:custGeom>
              <a:avLst/>
              <a:gdLst/>
              <a:ahLst/>
              <a:cxnLst/>
              <a:rect r="r" b="b" t="t" l="l"/>
              <a:pathLst>
                <a:path h="595630" w="5173793">
                  <a:moveTo>
                    <a:pt x="0" y="0"/>
                  </a:moveTo>
                  <a:lnTo>
                    <a:pt x="5173793" y="0"/>
                  </a:lnTo>
                  <a:lnTo>
                    <a:pt x="5173793" y="595630"/>
                  </a:lnTo>
                  <a:lnTo>
                    <a:pt x="0" y="5956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6607" r="-2" b="-3506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9525" y="0"/>
            <a:ext cx="22271917" cy="10287000"/>
          </a:xfrm>
          <a:custGeom>
            <a:avLst/>
            <a:gdLst/>
            <a:ahLst/>
            <a:cxnLst/>
            <a:rect r="r" b="b" t="t" l="l"/>
            <a:pathLst>
              <a:path h="10287000" w="22271917">
                <a:moveTo>
                  <a:pt x="0" y="0"/>
                </a:moveTo>
                <a:lnTo>
                  <a:pt x="22271917" y="0"/>
                </a:lnTo>
                <a:lnTo>
                  <a:pt x="2227191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5034" r="0" b="-19211"/>
            </a:stretch>
          </a:blipFill>
        </p:spPr>
      </p:sp>
      <p:grpSp>
        <p:nvGrpSpPr>
          <p:cNvPr name="Group 3" id="3"/>
          <p:cNvGrpSpPr/>
          <p:nvPr/>
        </p:nvGrpSpPr>
        <p:grpSpPr>
          <a:xfrm rot="1613962">
            <a:off x="13339168" y="-1244954"/>
            <a:ext cx="5775762" cy="2806687"/>
            <a:chOff x="0" y="0"/>
            <a:chExt cx="5087555" cy="247225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087644" cy="2472360"/>
            </a:xfrm>
            <a:custGeom>
              <a:avLst/>
              <a:gdLst/>
              <a:ahLst/>
              <a:cxnLst/>
              <a:rect r="r" b="b" t="t" l="l"/>
              <a:pathLst>
                <a:path h="2472360" w="5087644">
                  <a:moveTo>
                    <a:pt x="135" y="0"/>
                  </a:moveTo>
                  <a:lnTo>
                    <a:pt x="0" y="2331421"/>
                  </a:lnTo>
                  <a:cubicBezTo>
                    <a:pt x="0" y="2331421"/>
                    <a:pt x="70133" y="2296430"/>
                    <a:pt x="180514" y="2254543"/>
                  </a:cubicBezTo>
                  <a:cubicBezTo>
                    <a:pt x="503313" y="2133421"/>
                    <a:pt x="806863" y="2082281"/>
                    <a:pt x="1141911" y="2082281"/>
                  </a:cubicBezTo>
                  <a:cubicBezTo>
                    <a:pt x="1647916" y="2082281"/>
                    <a:pt x="2225804" y="2199197"/>
                    <a:pt x="3050436" y="2369103"/>
                  </a:cubicBezTo>
                  <a:cubicBezTo>
                    <a:pt x="3422503" y="2440262"/>
                    <a:pt x="3731033" y="2472360"/>
                    <a:pt x="3990429" y="2472360"/>
                  </a:cubicBezTo>
                  <a:cubicBezTo>
                    <a:pt x="4519857" y="2472360"/>
                    <a:pt x="4844541" y="2338486"/>
                    <a:pt x="5087644" y="2129047"/>
                  </a:cubicBezTo>
                  <a:lnTo>
                    <a:pt x="5087644" y="0"/>
                  </a:lnTo>
                  <a:close/>
                </a:path>
              </a:pathLst>
            </a:custGeom>
            <a:solidFill>
              <a:srgbClr val="FFFCF1"/>
            </a:solidFill>
          </p:spPr>
        </p:sp>
      </p:grpSp>
      <p:grpSp>
        <p:nvGrpSpPr>
          <p:cNvPr name="Group 5" id="5"/>
          <p:cNvGrpSpPr/>
          <p:nvPr/>
        </p:nvGrpSpPr>
        <p:grpSpPr>
          <a:xfrm rot="1613962">
            <a:off x="12857805" y="767852"/>
            <a:ext cx="5764930" cy="676174"/>
            <a:chOff x="0" y="0"/>
            <a:chExt cx="5078014" cy="59560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077974" cy="595630"/>
            </a:xfrm>
            <a:custGeom>
              <a:avLst/>
              <a:gdLst/>
              <a:ahLst/>
              <a:cxnLst/>
              <a:rect r="r" b="b" t="t" l="l"/>
              <a:pathLst>
                <a:path h="595630" w="5077974">
                  <a:moveTo>
                    <a:pt x="0" y="0"/>
                  </a:moveTo>
                  <a:lnTo>
                    <a:pt x="5077974" y="0"/>
                  </a:lnTo>
                  <a:lnTo>
                    <a:pt x="5077974" y="595630"/>
                  </a:lnTo>
                  <a:lnTo>
                    <a:pt x="0" y="5956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5559" r="-2" b="-2515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6140320" y="330529"/>
            <a:ext cx="1923832" cy="824843"/>
          </a:xfrm>
          <a:custGeom>
            <a:avLst/>
            <a:gdLst/>
            <a:ahLst/>
            <a:cxnLst/>
            <a:rect r="r" b="b" t="t" l="l"/>
            <a:pathLst>
              <a:path h="824843" w="1923832">
                <a:moveTo>
                  <a:pt x="0" y="0"/>
                </a:moveTo>
                <a:lnTo>
                  <a:pt x="1923831" y="0"/>
                </a:lnTo>
                <a:lnTo>
                  <a:pt x="1923831" y="824842"/>
                </a:lnTo>
                <a:lnTo>
                  <a:pt x="0" y="8248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614461" y="7839132"/>
            <a:ext cx="4358143" cy="10149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515"/>
              </a:lnSpc>
            </a:pPr>
            <a:r>
              <a:rPr lang="en-US" sz="7910" spc="-395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2026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4730133" y="8222792"/>
            <a:ext cx="3471709" cy="399658"/>
            <a:chOff x="0" y="0"/>
            <a:chExt cx="5173834" cy="59560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173793" cy="595630"/>
            </a:xfrm>
            <a:custGeom>
              <a:avLst/>
              <a:gdLst/>
              <a:ahLst/>
              <a:cxnLst/>
              <a:rect r="r" b="b" t="t" l="l"/>
              <a:pathLst>
                <a:path h="595630" w="5173793">
                  <a:moveTo>
                    <a:pt x="0" y="0"/>
                  </a:moveTo>
                  <a:lnTo>
                    <a:pt x="5173793" y="0"/>
                  </a:lnTo>
                  <a:lnTo>
                    <a:pt x="5173793" y="595630"/>
                  </a:lnTo>
                  <a:lnTo>
                    <a:pt x="0" y="5956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6607" r="-2" b="-3506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309200" y="6853224"/>
            <a:ext cx="7616418" cy="10149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515"/>
              </a:lnSpc>
            </a:pPr>
            <a:r>
              <a:rPr lang="en-US" sz="7910" spc="-395">
                <a:solidFill>
                  <a:srgbClr val="FCCE5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CONGRESDAG</a:t>
            </a:r>
          </a:p>
        </p:txBody>
      </p:sp>
      <p:pic>
        <p:nvPicPr>
          <p:cNvPr name="Picture 12" id="12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621615" y="5873356"/>
            <a:ext cx="2527041" cy="253973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CE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985099" y="2674830"/>
            <a:ext cx="10317803" cy="4937339"/>
            <a:chOff x="0" y="0"/>
            <a:chExt cx="13757071" cy="6583119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5024829"/>
              <a:ext cx="13757071" cy="15582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800"/>
                </a:lnSpc>
              </a:pPr>
              <a:r>
                <a:rPr lang="en-US" sz="3200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Heb je vragen? Aarzel niet om ons te contacteren!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219075"/>
              <a:ext cx="13757071" cy="4251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2000"/>
                </a:lnSpc>
              </a:pPr>
              <a:r>
                <a:rPr lang="en-US" sz="12000" b="true">
                  <a:solidFill>
                    <a:srgbClr val="FFFFFF"/>
                  </a:solidFill>
                  <a:latin typeface="Lato Heavy"/>
                  <a:ea typeface="Lato Heavy"/>
                  <a:cs typeface="Lato Heavy"/>
                  <a:sym typeface="Lato Heavy"/>
                </a:rPr>
                <a:t>Bedankt voor je aandacht!</a:t>
              </a: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3016604">
            <a:off x="-3044311" y="5719734"/>
            <a:ext cx="8727621" cy="7743780"/>
          </a:xfrm>
          <a:custGeom>
            <a:avLst/>
            <a:gdLst/>
            <a:ahLst/>
            <a:cxnLst/>
            <a:rect r="r" b="b" t="t" l="l"/>
            <a:pathLst>
              <a:path h="7743780" w="8727621">
                <a:moveTo>
                  <a:pt x="0" y="0"/>
                </a:moveTo>
                <a:lnTo>
                  <a:pt x="8727621" y="0"/>
                </a:lnTo>
                <a:lnTo>
                  <a:pt x="8727621" y="7743780"/>
                </a:lnTo>
                <a:lnTo>
                  <a:pt x="0" y="7743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302901" y="-3386788"/>
            <a:ext cx="8727621" cy="7743780"/>
          </a:xfrm>
          <a:custGeom>
            <a:avLst/>
            <a:gdLst/>
            <a:ahLst/>
            <a:cxnLst/>
            <a:rect r="r" b="b" t="t" l="l"/>
            <a:pathLst>
              <a:path h="7743780" w="8727621">
                <a:moveTo>
                  <a:pt x="0" y="0"/>
                </a:moveTo>
                <a:lnTo>
                  <a:pt x="8727622" y="0"/>
                </a:lnTo>
                <a:lnTo>
                  <a:pt x="8727622" y="7743781"/>
                </a:lnTo>
                <a:lnTo>
                  <a:pt x="0" y="77437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CE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3882410"/>
            <a:chOff x="0" y="0"/>
            <a:chExt cx="6186311" cy="131330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1313309"/>
            </a:xfrm>
            <a:custGeom>
              <a:avLst/>
              <a:gdLst/>
              <a:ahLst/>
              <a:cxnLst/>
              <a:rect r="r" b="b" t="t" l="l"/>
              <a:pathLst>
                <a:path h="1313309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1313309"/>
                  </a:lnTo>
                  <a:lnTo>
                    <a:pt x="0" y="131330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2895489" y="7091055"/>
            <a:ext cx="8727621" cy="7743780"/>
          </a:xfrm>
          <a:custGeom>
            <a:avLst/>
            <a:gdLst/>
            <a:ahLst/>
            <a:cxnLst/>
            <a:rect r="r" b="b" t="t" l="l"/>
            <a:pathLst>
              <a:path h="7743780" w="8727621">
                <a:moveTo>
                  <a:pt x="0" y="0"/>
                </a:moveTo>
                <a:lnTo>
                  <a:pt x="8727622" y="0"/>
                </a:lnTo>
                <a:lnTo>
                  <a:pt x="8727622" y="7743780"/>
                </a:lnTo>
                <a:lnTo>
                  <a:pt x="0" y="7743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0" y="0"/>
            <a:ext cx="6895385" cy="10287000"/>
            <a:chOff x="0" y="0"/>
            <a:chExt cx="9193846" cy="13716000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4"/>
            <a:srcRect l="6525" t="0" r="6525" b="0"/>
            <a:stretch>
              <a:fillRect/>
            </a:stretch>
          </p:blipFill>
          <p:spPr>
            <a:xfrm flipH="false" flipV="false">
              <a:off x="0" y="0"/>
              <a:ext cx="9193846" cy="13716000"/>
            </a:xfrm>
            <a:prstGeom prst="rect">
              <a:avLst/>
            </a:prstGeom>
          </p:spPr>
        </p:pic>
      </p:grpSp>
      <p:sp>
        <p:nvSpPr>
          <p:cNvPr name="TextBox 7" id="7"/>
          <p:cNvSpPr txBox="true"/>
          <p:nvPr/>
        </p:nvSpPr>
        <p:spPr>
          <a:xfrm rot="0">
            <a:off x="7746999" y="1820486"/>
            <a:ext cx="9512301" cy="1238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719"/>
              </a:lnSpc>
              <a:spcBef>
                <a:spcPct val="0"/>
              </a:spcBef>
            </a:pPr>
            <a:r>
              <a:rPr lang="en-US" sz="8099">
                <a:solidFill>
                  <a:srgbClr val="1E274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Slotmoment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746999" y="4969899"/>
            <a:ext cx="9512301" cy="1219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75"/>
              </a:lnSpc>
            </a:pPr>
            <a:r>
              <a:rPr lang="en-US" sz="375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Nationaal Directeur</a:t>
            </a:r>
          </a:p>
          <a:p>
            <a:pPr algn="l">
              <a:lnSpc>
                <a:spcPts val="4875"/>
              </a:lnSpc>
            </a:pPr>
            <a:r>
              <a:rPr lang="en-US" sz="375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Geert Van Acker</a:t>
            </a:r>
          </a:p>
        </p:txBody>
      </p:sp>
      <p:sp>
        <p:nvSpPr>
          <p:cNvPr name="AutoShape 9" id="9"/>
          <p:cNvSpPr/>
          <p:nvPr/>
        </p:nvSpPr>
        <p:spPr>
          <a:xfrm flipV="true">
            <a:off x="7756524" y="2512293"/>
            <a:ext cx="0" cy="983543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0" id="10"/>
          <p:cNvGrpSpPr/>
          <p:nvPr/>
        </p:nvGrpSpPr>
        <p:grpSpPr>
          <a:xfrm rot="0">
            <a:off x="11870684" y="2683743"/>
            <a:ext cx="2678260" cy="308318"/>
            <a:chOff x="0" y="0"/>
            <a:chExt cx="5173834" cy="59560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173793" cy="595630"/>
            </a:xfrm>
            <a:custGeom>
              <a:avLst/>
              <a:gdLst/>
              <a:ahLst/>
              <a:cxnLst/>
              <a:rect r="r" b="b" t="t" l="l"/>
              <a:pathLst>
                <a:path h="595630" w="5173793">
                  <a:moveTo>
                    <a:pt x="0" y="0"/>
                  </a:moveTo>
                  <a:lnTo>
                    <a:pt x="5173793" y="0"/>
                  </a:lnTo>
                  <a:lnTo>
                    <a:pt x="5173793" y="595630"/>
                  </a:lnTo>
                  <a:lnTo>
                    <a:pt x="0" y="5956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6607" r="-2" b="-3506"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CE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895489" y="7091055"/>
            <a:ext cx="8727621" cy="7743780"/>
          </a:xfrm>
          <a:custGeom>
            <a:avLst/>
            <a:gdLst/>
            <a:ahLst/>
            <a:cxnLst/>
            <a:rect r="r" b="b" t="t" l="l"/>
            <a:pathLst>
              <a:path h="7743780" w="8727621">
                <a:moveTo>
                  <a:pt x="0" y="0"/>
                </a:moveTo>
                <a:lnTo>
                  <a:pt x="8727622" y="0"/>
                </a:lnTo>
                <a:lnTo>
                  <a:pt x="8727622" y="7743780"/>
                </a:lnTo>
                <a:lnTo>
                  <a:pt x="0" y="7743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8252460"/>
            <a:ext cx="10020300" cy="1000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920"/>
              </a:lnSpc>
              <a:spcBef>
                <a:spcPct val="0"/>
              </a:spcBef>
            </a:pPr>
            <a:r>
              <a:rPr lang="en-US" b="true" sz="6600">
                <a:solidFill>
                  <a:srgbClr val="FFFFFF"/>
                </a:solidFill>
                <a:latin typeface="Lato Heavy"/>
                <a:ea typeface="Lato Heavy"/>
                <a:cs typeface="Lato Heavy"/>
                <a:sym typeface="Lato Heavy"/>
              </a:rPr>
              <a:t>De Grabbeltas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18288000" cy="7621252"/>
          </a:xfrm>
          <a:custGeom>
            <a:avLst/>
            <a:gdLst/>
            <a:ahLst/>
            <a:cxnLst/>
            <a:rect r="r" b="b" t="t" l="l"/>
            <a:pathLst>
              <a:path h="7621252" w="18288000">
                <a:moveTo>
                  <a:pt x="0" y="0"/>
                </a:moveTo>
                <a:lnTo>
                  <a:pt x="18288000" y="0"/>
                </a:lnTo>
                <a:lnTo>
                  <a:pt x="18288000" y="7621252"/>
                </a:lnTo>
                <a:lnTo>
                  <a:pt x="0" y="76212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9841" r="0" b="-29841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CE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5400000">
            <a:off x="-1124368" y="5133975"/>
            <a:ext cx="10287000" cy="0"/>
          </a:xfrm>
          <a:prstGeom prst="line">
            <a:avLst/>
          </a:prstGeom>
          <a:ln cap="rnd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12758911" y="6151708"/>
            <a:ext cx="5145309" cy="3837375"/>
          </a:xfrm>
          <a:custGeom>
            <a:avLst/>
            <a:gdLst/>
            <a:ahLst/>
            <a:cxnLst/>
            <a:rect r="r" b="b" t="t" l="l"/>
            <a:pathLst>
              <a:path h="3837375" w="5145309">
                <a:moveTo>
                  <a:pt x="0" y="0"/>
                </a:moveTo>
                <a:lnTo>
                  <a:pt x="5145310" y="0"/>
                </a:lnTo>
                <a:lnTo>
                  <a:pt x="5145310" y="3837376"/>
                </a:lnTo>
                <a:lnTo>
                  <a:pt x="0" y="38373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758911" y="506963"/>
            <a:ext cx="5145309" cy="5365778"/>
          </a:xfrm>
          <a:custGeom>
            <a:avLst/>
            <a:gdLst/>
            <a:ahLst/>
            <a:cxnLst/>
            <a:rect r="r" b="b" t="t" l="l"/>
            <a:pathLst>
              <a:path h="5365778" w="5145309">
                <a:moveTo>
                  <a:pt x="0" y="0"/>
                </a:moveTo>
                <a:lnTo>
                  <a:pt x="5145310" y="0"/>
                </a:lnTo>
                <a:lnTo>
                  <a:pt x="5145310" y="5365778"/>
                </a:lnTo>
                <a:lnTo>
                  <a:pt x="0" y="53657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9266" t="-10507" r="-30854" b="-558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537509" y="6268314"/>
            <a:ext cx="5035229" cy="3720769"/>
          </a:xfrm>
          <a:custGeom>
            <a:avLst/>
            <a:gdLst/>
            <a:ahLst/>
            <a:cxnLst/>
            <a:rect r="r" b="b" t="t" l="l"/>
            <a:pathLst>
              <a:path h="3720769" w="5035229">
                <a:moveTo>
                  <a:pt x="0" y="0"/>
                </a:moveTo>
                <a:lnTo>
                  <a:pt x="5035229" y="0"/>
                </a:lnTo>
                <a:lnTo>
                  <a:pt x="5035229" y="3720770"/>
                </a:lnTo>
                <a:lnTo>
                  <a:pt x="0" y="37207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63766" y="506963"/>
            <a:ext cx="3298190" cy="17962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72"/>
              </a:lnSpc>
            </a:pPr>
            <a:r>
              <a:rPr lang="en-US" sz="3976" spc="198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ONZE PROMOTIEMATERIAAL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813272" y="2494542"/>
            <a:ext cx="7759467" cy="337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90881" indent="-345440" lvl="1">
              <a:lnSpc>
                <a:spcPts val="5440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Affiches Jaarthema 2027 - 2028</a:t>
            </a:r>
          </a:p>
          <a:p>
            <a:pPr algn="l" marL="690881" indent="-345440" lvl="1">
              <a:lnSpc>
                <a:spcPts val="5440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Flyers</a:t>
            </a:r>
          </a:p>
          <a:p>
            <a:pPr algn="l" marL="1381761" indent="-460587" lvl="2">
              <a:lnSpc>
                <a:spcPts val="5440"/>
              </a:lnSpc>
              <a:buFont typeface="Arial"/>
              <a:buChar char="⚬"/>
            </a:pPr>
            <a:r>
              <a:rPr lang="en-US" sz="32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Lid worden</a:t>
            </a:r>
          </a:p>
          <a:p>
            <a:pPr algn="l" marL="1381761" indent="-460587" lvl="2">
              <a:lnSpc>
                <a:spcPts val="5440"/>
              </a:lnSpc>
              <a:buFont typeface="Arial"/>
              <a:buChar char="⚬"/>
            </a:pPr>
            <a:r>
              <a:rPr lang="en-US" sz="32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Start nieuwe afdeling</a:t>
            </a:r>
          </a:p>
          <a:p>
            <a:pPr algn="l" marL="690881" indent="-345440" lvl="1">
              <a:lnSpc>
                <a:spcPts val="5440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Stickers Jaarthema 2027 - 2028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CE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63766" y="506963"/>
            <a:ext cx="3298190" cy="11975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72"/>
              </a:lnSpc>
            </a:pPr>
            <a:r>
              <a:rPr lang="en-US" sz="3976" spc="198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ONZE SPONSORS</a:t>
            </a:r>
          </a:p>
        </p:txBody>
      </p:sp>
      <p:sp>
        <p:nvSpPr>
          <p:cNvPr name="AutoShape 3" id="3"/>
          <p:cNvSpPr/>
          <p:nvPr/>
        </p:nvSpPr>
        <p:spPr>
          <a:xfrm rot="5400000">
            <a:off x="-1124368" y="5133975"/>
            <a:ext cx="10287000" cy="0"/>
          </a:xfrm>
          <a:prstGeom prst="line">
            <a:avLst/>
          </a:prstGeom>
          <a:ln cap="rnd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0037705" y="8127299"/>
            <a:ext cx="2537460" cy="1639731"/>
          </a:xfrm>
          <a:custGeom>
            <a:avLst/>
            <a:gdLst/>
            <a:ahLst/>
            <a:cxnLst/>
            <a:rect r="r" b="b" t="t" l="l"/>
            <a:pathLst>
              <a:path h="1639731" w="2537460">
                <a:moveTo>
                  <a:pt x="0" y="0"/>
                </a:moveTo>
                <a:lnTo>
                  <a:pt x="2537460" y="0"/>
                </a:lnTo>
                <a:lnTo>
                  <a:pt x="2537460" y="1639730"/>
                </a:lnTo>
                <a:lnTo>
                  <a:pt x="0" y="16397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141367" y="6930120"/>
            <a:ext cx="2037214" cy="2017044"/>
          </a:xfrm>
          <a:custGeom>
            <a:avLst/>
            <a:gdLst/>
            <a:ahLst/>
            <a:cxnLst/>
            <a:rect r="r" b="b" t="t" l="l"/>
            <a:pathLst>
              <a:path h="2017044" w="2037214">
                <a:moveTo>
                  <a:pt x="0" y="0"/>
                </a:moveTo>
                <a:lnTo>
                  <a:pt x="2037215" y="0"/>
                </a:lnTo>
                <a:lnTo>
                  <a:pt x="2037215" y="2017044"/>
                </a:lnTo>
                <a:lnTo>
                  <a:pt x="0" y="20170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201263" y="1200924"/>
            <a:ext cx="4613091" cy="476559"/>
          </a:xfrm>
          <a:custGeom>
            <a:avLst/>
            <a:gdLst/>
            <a:ahLst/>
            <a:cxnLst/>
            <a:rect r="r" b="b" t="t" l="l"/>
            <a:pathLst>
              <a:path h="476559" w="4613091">
                <a:moveTo>
                  <a:pt x="0" y="0"/>
                </a:moveTo>
                <a:lnTo>
                  <a:pt x="4613091" y="0"/>
                </a:lnTo>
                <a:lnTo>
                  <a:pt x="4613091" y="476559"/>
                </a:lnTo>
                <a:lnTo>
                  <a:pt x="0" y="4765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529571" y="7804905"/>
            <a:ext cx="2082889" cy="833155"/>
          </a:xfrm>
          <a:custGeom>
            <a:avLst/>
            <a:gdLst/>
            <a:ahLst/>
            <a:cxnLst/>
            <a:rect r="r" b="b" t="t" l="l"/>
            <a:pathLst>
              <a:path h="833155" w="2082889">
                <a:moveTo>
                  <a:pt x="0" y="0"/>
                </a:moveTo>
                <a:lnTo>
                  <a:pt x="2082889" y="0"/>
                </a:lnTo>
                <a:lnTo>
                  <a:pt x="2082889" y="833155"/>
                </a:lnTo>
                <a:lnTo>
                  <a:pt x="0" y="8331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141367" y="532819"/>
            <a:ext cx="3553329" cy="1812768"/>
          </a:xfrm>
          <a:custGeom>
            <a:avLst/>
            <a:gdLst/>
            <a:ahLst/>
            <a:cxnLst/>
            <a:rect r="r" b="b" t="t" l="l"/>
            <a:pathLst>
              <a:path h="1812768" w="3553329">
                <a:moveTo>
                  <a:pt x="0" y="0"/>
                </a:moveTo>
                <a:lnTo>
                  <a:pt x="3553329" y="0"/>
                </a:lnTo>
                <a:lnTo>
                  <a:pt x="3553329" y="1812768"/>
                </a:lnTo>
                <a:lnTo>
                  <a:pt x="0" y="18127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45803" r="0" b="-5021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875377" y="4751097"/>
            <a:ext cx="2163040" cy="1503675"/>
          </a:xfrm>
          <a:custGeom>
            <a:avLst/>
            <a:gdLst/>
            <a:ahLst/>
            <a:cxnLst/>
            <a:rect r="r" b="b" t="t" l="l"/>
            <a:pathLst>
              <a:path h="1503675" w="2163040">
                <a:moveTo>
                  <a:pt x="0" y="0"/>
                </a:moveTo>
                <a:lnTo>
                  <a:pt x="2163040" y="0"/>
                </a:lnTo>
                <a:lnTo>
                  <a:pt x="2163040" y="1503675"/>
                </a:lnTo>
                <a:lnTo>
                  <a:pt x="0" y="15036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956897" y="2782352"/>
            <a:ext cx="3587983" cy="1031545"/>
          </a:xfrm>
          <a:custGeom>
            <a:avLst/>
            <a:gdLst/>
            <a:ahLst/>
            <a:cxnLst/>
            <a:rect r="r" b="b" t="t" l="l"/>
            <a:pathLst>
              <a:path h="1031545" w="3587983">
                <a:moveTo>
                  <a:pt x="0" y="0"/>
                </a:moveTo>
                <a:lnTo>
                  <a:pt x="3587983" y="0"/>
                </a:lnTo>
                <a:lnTo>
                  <a:pt x="3587983" y="1031545"/>
                </a:lnTo>
                <a:lnTo>
                  <a:pt x="0" y="103154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739683" y="7430139"/>
            <a:ext cx="2263625" cy="1207267"/>
          </a:xfrm>
          <a:custGeom>
            <a:avLst/>
            <a:gdLst/>
            <a:ahLst/>
            <a:cxnLst/>
            <a:rect r="r" b="b" t="t" l="l"/>
            <a:pathLst>
              <a:path h="1207267" w="2263625">
                <a:moveTo>
                  <a:pt x="0" y="0"/>
                </a:moveTo>
                <a:lnTo>
                  <a:pt x="2263624" y="0"/>
                </a:lnTo>
                <a:lnTo>
                  <a:pt x="2263624" y="1207267"/>
                </a:lnTo>
                <a:lnTo>
                  <a:pt x="0" y="12072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600441" y="4751097"/>
            <a:ext cx="2953972" cy="1595145"/>
          </a:xfrm>
          <a:custGeom>
            <a:avLst/>
            <a:gdLst/>
            <a:ahLst/>
            <a:cxnLst/>
            <a:rect r="r" b="b" t="t" l="l"/>
            <a:pathLst>
              <a:path h="1595145" w="2953972">
                <a:moveTo>
                  <a:pt x="0" y="0"/>
                </a:moveTo>
                <a:lnTo>
                  <a:pt x="2953973" y="0"/>
                </a:lnTo>
                <a:lnTo>
                  <a:pt x="2953973" y="1595145"/>
                </a:lnTo>
                <a:lnTo>
                  <a:pt x="0" y="159514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509021" y="6460542"/>
            <a:ext cx="1594828" cy="1594828"/>
          </a:xfrm>
          <a:custGeom>
            <a:avLst/>
            <a:gdLst/>
            <a:ahLst/>
            <a:cxnLst/>
            <a:rect r="r" b="b" t="t" l="l"/>
            <a:pathLst>
              <a:path h="1594828" w="1594828">
                <a:moveTo>
                  <a:pt x="0" y="0"/>
                </a:moveTo>
                <a:lnTo>
                  <a:pt x="1594828" y="0"/>
                </a:lnTo>
                <a:lnTo>
                  <a:pt x="1594828" y="1594828"/>
                </a:lnTo>
                <a:lnTo>
                  <a:pt x="0" y="159482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7820797" y="7484476"/>
            <a:ext cx="2242683" cy="1153585"/>
          </a:xfrm>
          <a:custGeom>
            <a:avLst/>
            <a:gdLst/>
            <a:ahLst/>
            <a:cxnLst/>
            <a:rect r="r" b="b" t="t" l="l"/>
            <a:pathLst>
              <a:path h="1153585" w="2242683">
                <a:moveTo>
                  <a:pt x="0" y="0"/>
                </a:moveTo>
                <a:lnTo>
                  <a:pt x="2242684" y="0"/>
                </a:lnTo>
                <a:lnTo>
                  <a:pt x="2242684" y="1153584"/>
                </a:lnTo>
                <a:lnTo>
                  <a:pt x="0" y="11535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0053956" y="2828699"/>
            <a:ext cx="3142604" cy="938853"/>
          </a:xfrm>
          <a:custGeom>
            <a:avLst/>
            <a:gdLst/>
            <a:ahLst/>
            <a:cxnLst/>
            <a:rect r="r" b="b" t="t" l="l"/>
            <a:pathLst>
              <a:path h="938853" w="3142604">
                <a:moveTo>
                  <a:pt x="0" y="0"/>
                </a:moveTo>
                <a:lnTo>
                  <a:pt x="3142603" y="0"/>
                </a:lnTo>
                <a:lnTo>
                  <a:pt x="3142603" y="938852"/>
                </a:lnTo>
                <a:lnTo>
                  <a:pt x="0" y="93885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5986162" y="4782586"/>
            <a:ext cx="1169707" cy="1169707"/>
          </a:xfrm>
          <a:custGeom>
            <a:avLst/>
            <a:gdLst/>
            <a:ahLst/>
            <a:cxnLst/>
            <a:rect r="r" b="b" t="t" l="l"/>
            <a:pathLst>
              <a:path h="1169707" w="1169707">
                <a:moveTo>
                  <a:pt x="0" y="0"/>
                </a:moveTo>
                <a:lnTo>
                  <a:pt x="1169707" y="0"/>
                </a:lnTo>
                <a:lnTo>
                  <a:pt x="1169707" y="1169707"/>
                </a:lnTo>
                <a:lnTo>
                  <a:pt x="0" y="116970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4345909" y="136349"/>
            <a:ext cx="2809960" cy="2809960"/>
          </a:xfrm>
          <a:custGeom>
            <a:avLst/>
            <a:gdLst/>
            <a:ahLst/>
            <a:cxnLst/>
            <a:rect r="r" b="b" t="t" l="l"/>
            <a:pathLst>
              <a:path h="2809960" w="2809960">
                <a:moveTo>
                  <a:pt x="0" y="0"/>
                </a:moveTo>
                <a:lnTo>
                  <a:pt x="2809960" y="0"/>
                </a:lnTo>
                <a:lnTo>
                  <a:pt x="2809960" y="2809960"/>
                </a:lnTo>
                <a:lnTo>
                  <a:pt x="0" y="280996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4832101" y="2956189"/>
            <a:ext cx="4187939" cy="811362"/>
          </a:xfrm>
          <a:custGeom>
            <a:avLst/>
            <a:gdLst/>
            <a:ahLst/>
            <a:cxnLst/>
            <a:rect r="r" b="b" t="t" l="l"/>
            <a:pathLst>
              <a:path h="811362" w="4187939">
                <a:moveTo>
                  <a:pt x="0" y="0"/>
                </a:moveTo>
                <a:lnTo>
                  <a:pt x="4187939" y="0"/>
                </a:lnTo>
                <a:lnTo>
                  <a:pt x="4187939" y="811362"/>
                </a:lnTo>
                <a:lnTo>
                  <a:pt x="0" y="81136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9406371" y="4958104"/>
            <a:ext cx="2632848" cy="818672"/>
          </a:xfrm>
          <a:custGeom>
            <a:avLst/>
            <a:gdLst/>
            <a:ahLst/>
            <a:cxnLst/>
            <a:rect r="r" b="b" t="t" l="l"/>
            <a:pathLst>
              <a:path h="818672" w="2632848">
                <a:moveTo>
                  <a:pt x="0" y="0"/>
                </a:moveTo>
                <a:lnTo>
                  <a:pt x="2632848" y="0"/>
                </a:lnTo>
                <a:lnTo>
                  <a:pt x="2632848" y="818671"/>
                </a:lnTo>
                <a:lnTo>
                  <a:pt x="0" y="81867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CE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895489" y="7091055"/>
            <a:ext cx="8727621" cy="7743780"/>
          </a:xfrm>
          <a:custGeom>
            <a:avLst/>
            <a:gdLst/>
            <a:ahLst/>
            <a:cxnLst/>
            <a:rect r="r" b="b" t="t" l="l"/>
            <a:pathLst>
              <a:path h="7743780" w="8727621">
                <a:moveTo>
                  <a:pt x="0" y="0"/>
                </a:moveTo>
                <a:lnTo>
                  <a:pt x="8727622" y="0"/>
                </a:lnTo>
                <a:lnTo>
                  <a:pt x="8727622" y="7743780"/>
                </a:lnTo>
                <a:lnTo>
                  <a:pt x="0" y="7743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8252460"/>
            <a:ext cx="10020300" cy="1000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920"/>
              </a:lnSpc>
              <a:spcBef>
                <a:spcPct val="0"/>
              </a:spcBef>
            </a:pPr>
            <a:r>
              <a:rPr lang="en-US" b="true" sz="6600">
                <a:solidFill>
                  <a:srgbClr val="FFFFFF"/>
                </a:solidFill>
                <a:latin typeface="Lato Heavy"/>
                <a:ea typeface="Lato Heavy"/>
                <a:cs typeface="Lato Heavy"/>
                <a:sym typeface="Lato Heavy"/>
              </a:rPr>
              <a:t>Loterij Tomorrowland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18288000" cy="7621252"/>
          </a:xfrm>
          <a:custGeom>
            <a:avLst/>
            <a:gdLst/>
            <a:ahLst/>
            <a:cxnLst/>
            <a:rect r="r" b="b" t="t" l="l"/>
            <a:pathLst>
              <a:path h="7621252" w="18288000">
                <a:moveTo>
                  <a:pt x="0" y="0"/>
                </a:moveTo>
                <a:lnTo>
                  <a:pt x="18288000" y="0"/>
                </a:lnTo>
                <a:lnTo>
                  <a:pt x="18288000" y="7621252"/>
                </a:lnTo>
                <a:lnTo>
                  <a:pt x="0" y="76212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9841" r="0" b="-29841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CE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895489" y="7091055"/>
            <a:ext cx="8727621" cy="7743780"/>
          </a:xfrm>
          <a:custGeom>
            <a:avLst/>
            <a:gdLst/>
            <a:ahLst/>
            <a:cxnLst/>
            <a:rect r="r" b="b" t="t" l="l"/>
            <a:pathLst>
              <a:path h="7743780" w="8727621">
                <a:moveTo>
                  <a:pt x="0" y="0"/>
                </a:moveTo>
                <a:lnTo>
                  <a:pt x="8727622" y="0"/>
                </a:lnTo>
                <a:lnTo>
                  <a:pt x="8727622" y="7743780"/>
                </a:lnTo>
                <a:lnTo>
                  <a:pt x="0" y="7743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8252460"/>
            <a:ext cx="10020300" cy="1000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920"/>
              </a:lnSpc>
              <a:spcBef>
                <a:spcPct val="0"/>
              </a:spcBef>
            </a:pPr>
            <a:r>
              <a:rPr lang="en-US" b="true" sz="6600">
                <a:solidFill>
                  <a:srgbClr val="FFFFFF"/>
                </a:solidFill>
                <a:latin typeface="Lato Heavy"/>
                <a:ea typeface="Lato Heavy"/>
                <a:cs typeface="Lato Heavy"/>
                <a:sym typeface="Lato Heavy"/>
              </a:rPr>
              <a:t>In de bloemetjes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18288000" cy="7621252"/>
          </a:xfrm>
          <a:custGeom>
            <a:avLst/>
            <a:gdLst/>
            <a:ahLst/>
            <a:cxnLst/>
            <a:rect r="r" b="b" t="t" l="l"/>
            <a:pathLst>
              <a:path h="7621252" w="18288000">
                <a:moveTo>
                  <a:pt x="0" y="0"/>
                </a:moveTo>
                <a:lnTo>
                  <a:pt x="18288000" y="0"/>
                </a:lnTo>
                <a:lnTo>
                  <a:pt x="18288000" y="7621252"/>
                </a:lnTo>
                <a:lnTo>
                  <a:pt x="0" y="76212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9841" r="0" b="-29841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>
  <p:cSld>
    <p:bg>
      <p:bgPr>
        <a:solidFill>
          <a:srgbClr val="FCCE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21484" y="423535"/>
            <a:ext cx="3555365" cy="965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84"/>
              </a:lnSpc>
            </a:pPr>
            <a:r>
              <a:rPr lang="en-US" sz="3237" spc="161">
                <a:solidFill>
                  <a:srgbClr val="4145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ONZE KEUKENPLOEG</a:t>
            </a:r>
          </a:p>
        </p:txBody>
      </p:sp>
      <p:sp>
        <p:nvSpPr>
          <p:cNvPr name="AutoShape 3" id="3"/>
          <p:cNvSpPr/>
          <p:nvPr/>
        </p:nvSpPr>
        <p:spPr>
          <a:xfrm rot="5400000">
            <a:off x="-1124368" y="5133975"/>
            <a:ext cx="10287000" cy="0"/>
          </a:xfrm>
          <a:prstGeom prst="line">
            <a:avLst/>
          </a:prstGeom>
          <a:ln cap="rnd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aphicFrame>
        <p:nvGraphicFramePr>
          <p:cNvPr name="Table 4" id="4"/>
          <p:cNvGraphicFramePr>
            <a:graphicFrameLocks noGrp="true"/>
          </p:cNvGraphicFramePr>
          <p:nvPr/>
        </p:nvGraphicFramePr>
        <p:xfrm>
          <a:off x="5847271" y="1388847"/>
          <a:ext cx="10959614" cy="7509306"/>
        </p:xfrm>
        <a:graphic>
          <a:graphicData uri="http://schemas.openxmlformats.org/drawingml/2006/table">
            <a:tbl>
              <a:tblPr/>
              <a:tblGrid>
                <a:gridCol w="5432321"/>
                <a:gridCol w="5527293"/>
              </a:tblGrid>
              <a:tr h="150186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Denise Van Meervenne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Ria Lippens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</a:tr>
              <a:tr h="150186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Eddy Van Steelant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Anne-Marie Beeckman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</a:tr>
              <a:tr h="150186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Herman Van Wouw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Annie Tomme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</a:tr>
              <a:tr h="150186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Noël Colpaert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Christel Meul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</a:tr>
              <a:tr h="150186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John Van Avermaet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Eric Van Imschoot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DAHMvFIRX2k</dc:identifier>
  <dcterms:modified xsi:type="dcterms:W3CDTF">2011-08-01T06:04:30Z</dcterms:modified>
  <cp:revision>1</cp:revision>
  <dc:title>Slotpresentatie Congres </dc:title>
</cp:coreProperties>
</file>